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1" r:id="rId3"/>
    <p:sldId id="256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84A1CCDD-C5B9-4995-A7B8-4F3C4348D22D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13E33238-6C69-4260-BA58-7A3D856B619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your Do Now sheet, answer the following question. What </a:t>
            </a:r>
            <a:r>
              <a:rPr lang="en-US" dirty="0"/>
              <a:t>do </a:t>
            </a:r>
            <a:r>
              <a:rPr lang="en-US" dirty="0" smtClean="0"/>
              <a:t>you </a:t>
            </a:r>
            <a:r>
              <a:rPr lang="en-US" dirty="0"/>
              <a:t>know about the genre of informational texts in comparison to fictional </a:t>
            </a:r>
            <a:r>
              <a:rPr lang="en-US" dirty="0" smtClean="0"/>
              <a:t>narratives?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397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Independent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286000"/>
            <a:ext cx="6728908" cy="4869738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lgoodine\AppData\Local\Microsoft\Windows\Temporary Internet Files\Content.IE5\NZSFGQJ0\MC900437990[2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2438400"/>
            <a:ext cx="4238678" cy="4038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80935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Fictional and Informational Text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948622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1371600" y="1066800"/>
            <a:ext cx="3057148" cy="639762"/>
          </a:xfrm>
        </p:spPr>
        <p:txBody>
          <a:bodyPr/>
          <a:lstStyle/>
          <a:p>
            <a:pPr algn="ctr"/>
            <a:r>
              <a:rPr lang="en-US" dirty="0" smtClean="0"/>
              <a:t>Informational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8200" y="1066800"/>
            <a:ext cx="3055717" cy="639762"/>
          </a:xfrm>
        </p:spPr>
        <p:txBody>
          <a:bodyPr/>
          <a:lstStyle/>
          <a:p>
            <a:pPr algn="ctr"/>
            <a:r>
              <a:rPr lang="en-US" dirty="0" smtClean="0"/>
              <a:t>Fictional</a:t>
            </a:r>
            <a:endParaRPr lang="en-US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914400" y="1752600"/>
            <a:ext cx="72390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533900" y="1066800"/>
            <a:ext cx="0" cy="525780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2063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and summarize “A Note from the Author” on page 77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4855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Complete chart on page 78</a:t>
            </a:r>
          </a:p>
          <a:p>
            <a:r>
              <a:rPr lang="en-US" dirty="0" smtClean="0"/>
              <a:t>Read </a:t>
            </a:r>
            <a:r>
              <a:rPr lang="en-US" dirty="0"/>
              <a:t>excerpt from “Voice from the Ancestors: African Myth” and identify key incidents in each story that helps explain aspects of the natural </a:t>
            </a:r>
            <a:r>
              <a:rPr lang="en-US" dirty="0" smtClean="0"/>
              <a:t>world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319543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7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FF0000"/>
      </a:accent1>
      <a:accent2>
        <a:srgbClr val="FFFF00"/>
      </a:accent2>
      <a:accent3>
        <a:srgbClr val="EECD04"/>
      </a:accent3>
      <a:accent4>
        <a:srgbClr val="CFFF43"/>
      </a:accent4>
      <a:accent5>
        <a:srgbClr val="74A50F"/>
      </a:accent5>
      <a:accent6>
        <a:srgbClr val="FEA022"/>
      </a:accent6>
      <a:hlink>
        <a:srgbClr val="E68200"/>
      </a:hlink>
      <a:folHlink>
        <a:srgbClr val="FFA94A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</TotalTime>
  <Words>93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Austin</vt:lpstr>
      <vt:lpstr>Do Now</vt:lpstr>
      <vt:lpstr>Independent Reading</vt:lpstr>
      <vt:lpstr>Comparing Fictional and Informational Text</vt:lpstr>
      <vt:lpstr>PowerPoint Presentation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3</cp:revision>
  <dcterms:created xsi:type="dcterms:W3CDTF">2014-11-02T17:26:34Z</dcterms:created>
  <dcterms:modified xsi:type="dcterms:W3CDTF">2014-11-02T17:47:09Z</dcterms:modified>
</cp:coreProperties>
</file>